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50F41-66AD-405A-962A-21FCCC1D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C9EC12-9F55-44D3-B1A8-BA0C55A0C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EB410D-69A4-4ECC-80DF-F93A9FD2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959DFF-39DA-40A6-B664-E0E45843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4B2B93-CD2F-491E-BB68-76C3AE4F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23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268C9-269F-495E-9A78-4F0187AB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41F04B-E24E-4620-8C0C-D976E1B42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D71B02-9D27-40AF-9D65-48A6D32F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26A96-0C21-408C-9BEC-80E9C405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E68790-FE8A-4440-A549-FE45B3AD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02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52A2D6-42A8-4714-8F1C-C7E757050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EE79F9-EBE0-4189-A11C-3D0487BFF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3432D0-2BB7-4272-8FA0-A952A714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FF39C4-7B63-428F-9D19-18E60393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C60013-B05A-400C-A2BC-3DA558A3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37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9EDA1-A9E9-4EC0-9A6B-505CD0E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E6F6C0-A854-48E9-8400-0B94DF60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7827BC-0243-40C6-8205-37AA4D31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41D0F-9E71-41CF-880F-731AD59D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5C68FD-9ABE-4AE5-B4FA-2E96DA7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57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88724-1E53-45D6-A4E0-25A0DBC2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C64B9F-4EC3-4D61-BC8F-16B192552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09C65F-BCC3-4382-9784-78BFE5FE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3C9B81-BCF0-4539-8C90-CB235C7A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4F48D0-4B39-4BDD-81C7-92B61EC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4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8165C-D191-4AA6-801B-759BD5FD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639D5-D9EB-4EC4-ABC1-B03EDFD82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2C2E8F-F07F-4C21-A092-3D6C82CE3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5A2B96-36BE-4F28-B831-4CF7DF60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4B3BD-1F1A-4B2A-A3D1-C133D86F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6B4A16-6997-4854-8B77-203928F0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21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E0CFB-5312-4353-9406-E14BB912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54FD8B-F4FC-4A56-8FD2-8E5F37BC1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675700-BB27-4EAB-8D47-E334B9B98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3F7489-9197-46CA-BB21-DD830FB08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EA090EE-6663-4539-9412-54784E9A0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A4855E-FCA1-476D-8503-182803B4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97029C-9134-42EE-B246-5E15C21E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D89F85-A0AF-4807-8602-28B4662D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1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16A7C-A5BA-43D5-BE89-4809EFB6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1A9303A-0F12-4E3B-8BDF-A9EEA749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80CC55-318D-4640-A85D-3D2B0B5D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FE1910-253F-45F0-BB1A-1F2FD2AE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8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C6DE3C-6831-4D69-B1CC-581E00192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531CFD-D281-4A5E-9B91-40386AC8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C8E6F-FE78-49F2-AA1A-AC88290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67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88EF6-7A83-45DC-8D3E-60316A1D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D7164C-A67F-4A93-8643-EF655F7A6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7C196A-B590-42FE-B470-94DA2018B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C9C934-21E8-483E-9EA3-2B2F3F2D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6E495B-237E-44FF-BE08-1A60BC36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012EFE-5B75-4750-B60B-DD7C49A4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2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0E43D-7826-45A1-B762-57F19D29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628884B-4D8F-4291-AF1A-636C6C80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A271C4-74E0-4CF2-AFED-2BBF02A7B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928F35-0927-4CDD-AFCD-0E1C6526A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AC9FEF-AF7E-42AC-B452-FDB23AE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613144-90F0-472C-9025-EB12448D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2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637FE8-4B2C-48B0-9535-E4F8C6E3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08D4E8-A9E7-40E8-8329-D7A6BF175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E5D378-86A8-4916-BA37-EA20B7771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5D6E-13EA-4E8F-8BE2-2F2FAC3376E0}" type="datetimeFigureOut">
              <a:rPr lang="zh-TW" altLang="en-US" smtClean="0"/>
              <a:t>2021/8/1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09918-B9BD-41A3-9041-1CF3C45E2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1C3E21-1E45-4BE2-B2A1-FF504D70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371B-4501-4C7A-AB71-1573B45404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0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平底鍋, 石器 的圖片&#10;&#10;自動產生的描述">
            <a:extLst>
              <a:ext uri="{FF2B5EF4-FFF2-40B4-BE49-F238E27FC236}">
                <a16:creationId xmlns:a16="http://schemas.microsoft.com/office/drawing/2014/main" id="{C6A9ED00-73C1-404C-8CF1-1F27C285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63" y="0"/>
            <a:ext cx="7312537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64F87E-0218-4316-888C-8E56B4E8BF1F}"/>
              </a:ext>
            </a:extLst>
          </p:cNvPr>
          <p:cNvSpPr txBox="1"/>
          <p:nvPr/>
        </p:nvSpPr>
        <p:spPr>
          <a:xfrm>
            <a:off x="121298" y="102638"/>
            <a:ext cx="2397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</a:p>
        </p:txBody>
      </p:sp>
    </p:spTree>
    <p:extLst>
      <p:ext uri="{BB962C8B-B14F-4D97-AF65-F5344CB8AC3E}">
        <p14:creationId xmlns:p14="http://schemas.microsoft.com/office/powerpoint/2010/main" val="250848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7364F87E-0218-4316-888C-8E56B4E8BF1F}"/>
              </a:ext>
            </a:extLst>
          </p:cNvPr>
          <p:cNvSpPr txBox="1"/>
          <p:nvPr/>
        </p:nvSpPr>
        <p:spPr>
          <a:xfrm>
            <a:off x="121297" y="102638"/>
            <a:ext cx="421743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HSV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30~97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將所有濾過的資料二值化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8B86F9-0283-4D9A-A34C-148C91B0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63" y="0"/>
            <a:ext cx="731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5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7364F87E-0218-4316-888C-8E56B4E8BF1F}"/>
              </a:ext>
            </a:extLst>
          </p:cNvPr>
          <p:cNvSpPr txBox="1"/>
          <p:nvPr/>
        </p:nvSpPr>
        <p:spPr>
          <a:xfrm>
            <a:off x="121297" y="102638"/>
            <a:ext cx="4217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邊緣運算</a:t>
            </a:r>
          </a:p>
        </p:txBody>
      </p:sp>
      <p:pic>
        <p:nvPicPr>
          <p:cNvPr id="4" name="圖片 3" descr="一張含有 白色, 夜晚, 黑暗, 光 的圖片&#10;&#10;自動產生的描述">
            <a:extLst>
              <a:ext uri="{FF2B5EF4-FFF2-40B4-BE49-F238E27FC236}">
                <a16:creationId xmlns:a16="http://schemas.microsoft.com/office/drawing/2014/main" id="{933BEB67-9D4B-448D-9E28-7C735108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63" y="0"/>
            <a:ext cx="731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3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</Words>
  <Application>Microsoft Office PowerPoint</Application>
  <PresentationFormat>寬螢幕</PresentationFormat>
  <Paragraphs>6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dragonCat</dc:creator>
  <cp:lastModifiedBy>dragonCat</cp:lastModifiedBy>
  <cp:revision>3</cp:revision>
  <dcterms:created xsi:type="dcterms:W3CDTF">2021-08-01T08:17:24Z</dcterms:created>
  <dcterms:modified xsi:type="dcterms:W3CDTF">2021-08-01T08:32:23Z</dcterms:modified>
</cp:coreProperties>
</file>